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57" r:id="rId5"/>
    <p:sldId id="258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90E4-DD61-4910-9ACD-3AE6B509399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59D2-1144-4C28-83D5-6D114346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90E4-DD61-4910-9ACD-3AE6B509399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59D2-1144-4C28-83D5-6D114346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0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90E4-DD61-4910-9ACD-3AE6B509399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59D2-1144-4C28-83D5-6D114346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8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90E4-DD61-4910-9ACD-3AE6B509399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59D2-1144-4C28-83D5-6D114346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0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90E4-DD61-4910-9ACD-3AE6B509399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59D2-1144-4C28-83D5-6D114346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6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90E4-DD61-4910-9ACD-3AE6B509399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59D2-1144-4C28-83D5-6D114346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3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90E4-DD61-4910-9ACD-3AE6B509399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59D2-1144-4C28-83D5-6D114346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8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90E4-DD61-4910-9ACD-3AE6B509399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59D2-1144-4C28-83D5-6D114346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6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90E4-DD61-4910-9ACD-3AE6B509399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59D2-1144-4C28-83D5-6D114346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2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90E4-DD61-4910-9ACD-3AE6B509399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59D2-1144-4C28-83D5-6D114346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90E4-DD61-4910-9ACD-3AE6B509399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59D2-1144-4C28-83D5-6D114346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5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A90E4-DD61-4910-9ACD-3AE6B509399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659D2-1144-4C28-83D5-6D114346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N%20Le%20chi%201\Desktop\New%20folder\TRUONG%20MN%20LE%20CHI_Loi%20(1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MN%20Le%20chi%201\Desktop\New%20folder\Bai-tap-the-duc-buoi-sang-cho-tre-Mam-Non-bai-6-TH.mp3" TargetMode="External"/><Relationship Id="rId7" Type="http://schemas.openxmlformats.org/officeDocument/2006/relationships/image" Target="../media/image7.jpeg"/><Relationship Id="rId2" Type="http://schemas.openxmlformats.org/officeDocument/2006/relationships/audio" Target="file:///F:\PHONG%20CHONG%20MA%20TUY%20HIV%20-%20AIDS%20(%20Thanh%20pho)%202008-2009\TRUYEN%20THONG%20MA%20TUY\Mo%20uoc%20ngay%20mai.mp3" TargetMode="External"/><Relationship Id="rId1" Type="http://schemas.openxmlformats.org/officeDocument/2006/relationships/audio" Target="file:///C:\Documents%20and%20Settings\Admin\My%20Documents\THU%20THI%20HUYEN%202009\tren%20con%20duong%202%20loi%201%20lan.wav" TargetMode="External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1524000" y="-52388"/>
            <a:ext cx="914400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2438400" y="762000"/>
            <a:ext cx="7543800" cy="403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cô tới dự </a:t>
            </a: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4229100" y="1353226"/>
            <a:ext cx="3962400" cy="130333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B2 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2209800" y="2931775"/>
            <a:ext cx="7336971" cy="1373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LQVT :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dirty="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9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8"/>
          <p:cNvSpPr>
            <a:spLocks noChangeArrowheads="1" noChangeShapeType="1" noTextEdit="1"/>
          </p:cNvSpPr>
          <p:nvPr/>
        </p:nvSpPr>
        <p:spPr bwMode="auto">
          <a:xfrm>
            <a:off x="4457700" y="5294769"/>
            <a:ext cx="36957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ristote" panose="020B7200000000000000" pitchFamily="34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RUONG MN LE CHI_Lo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1" y="441099"/>
            <a:ext cx="1795054" cy="2262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88" y="441099"/>
            <a:ext cx="1795054" cy="2262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5" y="441099"/>
            <a:ext cx="1795054" cy="2262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92" y="441099"/>
            <a:ext cx="1795054" cy="22629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" y="3310584"/>
            <a:ext cx="1795054" cy="22386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27" y="3310584"/>
            <a:ext cx="1795054" cy="22386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48" y="3310583"/>
            <a:ext cx="1795054" cy="22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tren con duong 2 loi 1 la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6254750"/>
            <a:ext cx="685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7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b="1"/>
          </a:p>
        </p:txBody>
      </p:sp>
      <p:pic>
        <p:nvPicPr>
          <p:cNvPr id="3098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45"/>
          <p:cNvSpPr>
            <a:spLocks noChangeArrowheads="1"/>
          </p:cNvSpPr>
          <p:nvPr/>
        </p:nvSpPr>
        <p:spPr bwMode="auto">
          <a:xfrm>
            <a:off x="1524000" y="0"/>
            <a:ext cx="9296400" cy="701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b="1"/>
          </a:p>
        </p:txBody>
      </p:sp>
      <p:pic>
        <p:nvPicPr>
          <p:cNvPr id="312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1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 rot="-830609">
            <a:off x="2362200" y="762000"/>
            <a:ext cx="7151688" cy="4662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 panose="020B7200000000000000" pitchFamily="34" charset="0"/>
              </a:rPr>
              <a:t>Tro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 panose="020B7200000000000000" pitchFamily="34" charset="0"/>
              </a:rPr>
              <a:t>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 panose="020B7200000000000000" pitchFamily="34" charset="0"/>
              </a:rPr>
              <a:t>choi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stote" panose="020B7200000000000000" pitchFamily="34" charset="0"/>
            </a:endParaRPr>
          </a:p>
          <a:p>
            <a:pPr algn="ctr"/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 panose="020B7200000000000000" pitchFamily="34" charset="0"/>
              </a:rPr>
              <a:t>"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 panose="020B7200000000000000" pitchFamily="34" charset="0"/>
              </a:rPr>
              <a:t>"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stote" panose="020B7200000000000000" pitchFamily="34" charset="0"/>
            </a:endParaRPr>
          </a:p>
        </p:txBody>
      </p:sp>
      <p:pic>
        <p:nvPicPr>
          <p:cNvPr id="3" name="Bai-tap-the-duc-buoi-sang-cho-tre-Mam-Non-bai-6-TH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610343"/>
      </p:ext>
    </p:extLst>
  </p:cSld>
  <p:clrMapOvr>
    <a:masterClrMapping/>
  </p:clrMapOvr>
  <p:transition spd="slow">
    <p:zoom dir="in"/>
    <p:sndAc>
      <p:stSnd>
        <p:snd r:embed="rId5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857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2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audio>
              <p:cMediaNode>
                <p:cTn id="2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73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2232" grpId="0" animBg="1"/>
      <p:bldP spid="522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6" y="365125"/>
            <a:ext cx="2004880" cy="209585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87" y="423507"/>
            <a:ext cx="2004880" cy="209585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18" y="365123"/>
            <a:ext cx="2004880" cy="2095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22222"/>
            <a:ext cx="2348088" cy="2731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2" y="2822222"/>
            <a:ext cx="2348088" cy="273191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31" y="423507"/>
            <a:ext cx="2004880" cy="209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7" y="506027"/>
            <a:ext cx="2298644" cy="210170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78" y="506026"/>
            <a:ext cx="2298644" cy="210170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56" y="506025"/>
            <a:ext cx="2298644" cy="2101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7" y="3251196"/>
            <a:ext cx="1982555" cy="2348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78" y="3251196"/>
            <a:ext cx="1982555" cy="2348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89" y="3335862"/>
            <a:ext cx="1982555" cy="2348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00" y="3335862"/>
            <a:ext cx="1982555" cy="23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3" y="124178"/>
            <a:ext cx="3381349" cy="302542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52" y="124178"/>
            <a:ext cx="3381349" cy="302542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31" y="124178"/>
            <a:ext cx="3381349" cy="3025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3519488"/>
            <a:ext cx="2932289" cy="2824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81" y="3519488"/>
            <a:ext cx="2932289" cy="28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0" y="83564"/>
            <a:ext cx="2807848" cy="321424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65" y="3411009"/>
            <a:ext cx="2390158" cy="324943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86" y="58495"/>
            <a:ext cx="2807848" cy="3214247"/>
          </a:xfr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2" y="58495"/>
            <a:ext cx="2807848" cy="3214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09" y="3411009"/>
            <a:ext cx="2390158" cy="3249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97" y="3411009"/>
            <a:ext cx="2390158" cy="3249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576" y="3411009"/>
            <a:ext cx="2390158" cy="32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6" y="365125"/>
            <a:ext cx="2004880" cy="209585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35" y="423507"/>
            <a:ext cx="2004880" cy="209585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51" y="365125"/>
            <a:ext cx="2004880" cy="209585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53" y="423507"/>
            <a:ext cx="2004880" cy="2095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9" y="2980267"/>
            <a:ext cx="2051712" cy="26303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21" y="2980267"/>
            <a:ext cx="2051712" cy="26303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44" y="2980267"/>
            <a:ext cx="2051712" cy="263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4" y="98424"/>
            <a:ext cx="2773979" cy="320921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76" y="98424"/>
            <a:ext cx="2773979" cy="320921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98" y="98424"/>
            <a:ext cx="2773979" cy="3209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4" y="3574344"/>
            <a:ext cx="2709332" cy="2815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65" y="3574344"/>
            <a:ext cx="2709332" cy="2815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98" y="3574344"/>
            <a:ext cx="2709332" cy="2815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65" y="3738033"/>
            <a:ext cx="2709332" cy="28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41</Words>
  <Application>Microsoft Office PowerPoint</Application>
  <PresentationFormat>Widescreen</PresentationFormat>
  <Paragraphs>6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.VnAristote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2022-09-13T14:40:07Z</dcterms:created>
  <dcterms:modified xsi:type="dcterms:W3CDTF">2023-09-18T02:56:11Z</dcterms:modified>
</cp:coreProperties>
</file>